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7" r:id="rId2"/>
    <p:sldId id="261" r:id="rId3"/>
    <p:sldId id="258" r:id="rId4"/>
    <p:sldId id="262" r:id="rId5"/>
    <p:sldId id="257" r:id="rId6"/>
    <p:sldId id="260" r:id="rId7"/>
    <p:sldId id="264" r:id="rId8"/>
    <p:sldId id="265" r:id="rId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57" autoAdjust="0"/>
  </p:normalViewPr>
  <p:slideViewPr>
    <p:cSldViewPr>
      <p:cViewPr varScale="1">
        <p:scale>
          <a:sx n="99" d="100"/>
          <a:sy n="99" d="100"/>
        </p:scale>
        <p:origin x="-19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87D85EE-E31E-41A2-B701-813E40B73E76}" type="datetimeFigureOut">
              <a:rPr lang="en-CA" smtClean="0"/>
              <a:t>11/10/2012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6CF03A7-AFD6-4172-B597-F8C8514E156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9868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03A7-AFD6-4172-B597-F8C8514E1565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2345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03A7-AFD6-4172-B597-F8C8514E1565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4606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03A7-AFD6-4172-B597-F8C8514E1565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7739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03A7-AFD6-4172-B597-F8C8514E1565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3903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03A7-AFD6-4172-B597-F8C8514E1565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4789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03A7-AFD6-4172-B597-F8C8514E1565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7052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03A7-AFD6-4172-B597-F8C8514E1565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8098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03A7-AFD6-4172-B597-F8C8514E1565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341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1902-E709-4AE4-9BEB-34CCDE2709CA}" type="datetimeFigureOut">
              <a:rPr lang="en-CA" smtClean="0"/>
              <a:t>11/10/2012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E103-4BF4-48E1-B51E-AFFDC8B1A0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710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1902-E709-4AE4-9BEB-34CCDE2709CA}" type="datetimeFigureOut">
              <a:rPr lang="en-CA" smtClean="0"/>
              <a:t>11/10/2012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E103-4BF4-48E1-B51E-AFFDC8B1A0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504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1902-E709-4AE4-9BEB-34CCDE2709CA}" type="datetimeFigureOut">
              <a:rPr lang="en-CA" smtClean="0"/>
              <a:t>11/10/2012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E103-4BF4-48E1-B51E-AFFDC8B1A0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1130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1902-E709-4AE4-9BEB-34CCDE2709CA}" type="datetimeFigureOut">
              <a:rPr lang="en-CA" smtClean="0"/>
              <a:t>11/10/2012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E103-4BF4-48E1-B51E-AFFDC8B1A0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034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1902-E709-4AE4-9BEB-34CCDE2709CA}" type="datetimeFigureOut">
              <a:rPr lang="en-CA" smtClean="0"/>
              <a:t>11/10/2012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E103-4BF4-48E1-B51E-AFFDC8B1A0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510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1902-E709-4AE4-9BEB-34CCDE2709CA}" type="datetimeFigureOut">
              <a:rPr lang="en-CA" smtClean="0"/>
              <a:t>11/10/2012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E103-4BF4-48E1-B51E-AFFDC8B1A0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344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1902-E709-4AE4-9BEB-34CCDE2709CA}" type="datetimeFigureOut">
              <a:rPr lang="en-CA" smtClean="0"/>
              <a:t>11/10/2012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E103-4BF4-48E1-B51E-AFFDC8B1A0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5335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1902-E709-4AE4-9BEB-34CCDE2709CA}" type="datetimeFigureOut">
              <a:rPr lang="en-CA" smtClean="0"/>
              <a:t>11/10/2012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E103-4BF4-48E1-B51E-AFFDC8B1A0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407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1902-E709-4AE4-9BEB-34CCDE2709CA}" type="datetimeFigureOut">
              <a:rPr lang="en-CA" smtClean="0"/>
              <a:t>11/10/2012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E103-4BF4-48E1-B51E-AFFDC8B1A0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103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1902-E709-4AE4-9BEB-34CCDE2709CA}" type="datetimeFigureOut">
              <a:rPr lang="en-CA" smtClean="0"/>
              <a:t>11/10/2012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E103-4BF4-48E1-B51E-AFFDC8B1A0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614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1902-E709-4AE4-9BEB-34CCDE2709CA}" type="datetimeFigureOut">
              <a:rPr lang="en-CA" smtClean="0"/>
              <a:t>11/10/2012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E103-4BF4-48E1-B51E-AFFDC8B1A0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661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D1902-E709-4AE4-9BEB-34CCDE2709CA}" type="datetimeFigureOut">
              <a:rPr lang="en-CA" smtClean="0"/>
              <a:t>11/10/2012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7E103-4BF4-48E1-B51E-AFFDC8B1A0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051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biblio.uottawa.ca/html/Page?node=ipads-termsofuse&amp;lang=e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.uottawa.ca/html/index.jsp?lang=e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inyurl.com/uOttawa-iPad-project-site" TargetMode="External"/><Relationship Id="rId5" Type="http://schemas.openxmlformats.org/officeDocument/2006/relationships/hyperlink" Target="http://uottawa.ca.libguides.com/ipad-en" TargetMode="External"/><Relationship Id="rId4" Type="http://schemas.openxmlformats.org/officeDocument/2006/relationships/hyperlink" Target="http://tinyurl.com/uOttawa-iPad-surve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5589240"/>
            <a:ext cx="475456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/>
          <a:srcRect l="38901" t="30479" r="37695" b="37542"/>
          <a:stretch/>
        </p:blipFill>
        <p:spPr bwMode="auto">
          <a:xfrm>
            <a:off x="1116651" y="474133"/>
            <a:ext cx="6839725" cy="49469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056178"/>
            <a:ext cx="4320480" cy="2296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1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728102"/>
            <a:ext cx="9144000" cy="451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0767" y="404663"/>
            <a:ext cx="7728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/>
              <a:t>Who owns a tablet or is thinking of buying one in the next six months?</a:t>
            </a:r>
            <a:endParaRPr lang="en-CA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300192" y="6505599"/>
            <a:ext cx="2758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 smtClean="0"/>
              <a:t>morgueFILE</a:t>
            </a:r>
            <a:r>
              <a:rPr lang="en-CA" sz="1400" dirty="0" smtClean="0"/>
              <a:t>:  http://mrg.bz/d9s5g5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46557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42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cavana2\AppData\Local\Microsoft\Windows\Temporary Internet Files\Content.IE5\0KH0B35S\file00016091952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292081" cy="686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292080" y="1628800"/>
            <a:ext cx="4067944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uOttawa students &amp; staff</a:t>
            </a:r>
          </a:p>
          <a:p>
            <a:pPr marL="0" indent="0">
              <a:buNone/>
            </a:pPr>
            <a:r>
              <a:rPr lang="en-CA" dirty="0" smtClean="0"/>
              <a:t>1</a:t>
            </a:r>
            <a:r>
              <a:rPr lang="en-CA" baseline="30000" dirty="0" smtClean="0"/>
              <a:t>st</a:t>
            </a:r>
            <a:r>
              <a:rPr lang="en-CA" dirty="0" smtClean="0"/>
              <a:t>-come, 1</a:t>
            </a:r>
            <a:r>
              <a:rPr lang="en-CA" baseline="30000" dirty="0" smtClean="0"/>
              <a:t>st</a:t>
            </a:r>
            <a:r>
              <a:rPr lang="en-CA" dirty="0" smtClean="0"/>
              <a:t>-served</a:t>
            </a:r>
          </a:p>
          <a:p>
            <a:pPr marL="0" indent="0">
              <a:buNone/>
            </a:pPr>
            <a:r>
              <a:rPr lang="en-CA" dirty="0" smtClean="0"/>
              <a:t>2 day loan</a:t>
            </a:r>
          </a:p>
          <a:p>
            <a:pPr marL="0" indent="0">
              <a:buNone/>
            </a:pPr>
            <a:r>
              <a:rPr lang="en-CA" dirty="0"/>
              <a:t>o</a:t>
            </a:r>
            <a:r>
              <a:rPr lang="en-CA" dirty="0" smtClean="0"/>
              <a:t>verdue fine - $10/hour</a:t>
            </a:r>
          </a:p>
          <a:p>
            <a:pPr marL="0" indent="0">
              <a:buNone/>
            </a:pPr>
            <a:r>
              <a:rPr lang="en-CA" dirty="0"/>
              <a:t>r</a:t>
            </a:r>
            <a:r>
              <a:rPr lang="en-CA" dirty="0" smtClean="0"/>
              <a:t>eplacement fee - $650</a:t>
            </a:r>
          </a:p>
          <a:p>
            <a:pPr marL="0" indent="0" algn="ctr">
              <a:buNone/>
            </a:pPr>
            <a:endParaRPr lang="en-CA" sz="2000" dirty="0">
              <a:solidFill>
                <a:schemeClr val="bg1"/>
              </a:solidFill>
              <a:hlinkClick r:id="rId4"/>
            </a:endParaRPr>
          </a:p>
          <a:p>
            <a:pPr marL="0" indent="0" algn="ctr">
              <a:buNone/>
            </a:pPr>
            <a:r>
              <a:rPr lang="en-CA" sz="2000" i="1" dirty="0">
                <a:solidFill>
                  <a:schemeClr val="bg1"/>
                </a:solidFill>
                <a:hlinkClick r:id="rId4"/>
              </a:rPr>
              <a:t>d</a:t>
            </a:r>
            <a:r>
              <a:rPr lang="en-CA" sz="2000" i="1" dirty="0" smtClean="0">
                <a:solidFill>
                  <a:schemeClr val="bg1"/>
                </a:solidFill>
                <a:hlinkClick r:id="rId4"/>
              </a:rPr>
              <a:t>etails on our website</a:t>
            </a:r>
            <a:endParaRPr lang="en-CA" sz="2000" i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355303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solidFill>
                  <a:schemeClr val="accent5">
                    <a:lumMod val="75000"/>
                  </a:schemeClr>
                </a:solidFill>
              </a:rPr>
              <a:t>r</a:t>
            </a:r>
            <a:r>
              <a:rPr lang="en-CA" sz="4400" b="1" dirty="0" smtClean="0">
                <a:solidFill>
                  <a:schemeClr val="accent5">
                    <a:lumMod val="75000"/>
                  </a:schemeClr>
                </a:solidFill>
              </a:rPr>
              <a:t>ules &amp; </a:t>
            </a:r>
            <a:r>
              <a:rPr lang="en-CA" sz="4400" b="1" dirty="0" err="1">
                <a:solidFill>
                  <a:schemeClr val="accent5">
                    <a:lumMod val="75000"/>
                  </a:schemeClr>
                </a:solidFill>
              </a:rPr>
              <a:t>r</a:t>
            </a:r>
            <a:r>
              <a:rPr lang="en-CA" sz="4400" b="1" dirty="0" err="1" smtClean="0">
                <a:solidFill>
                  <a:schemeClr val="accent5">
                    <a:lumMod val="75000"/>
                  </a:schemeClr>
                </a:solidFill>
              </a:rPr>
              <a:t>egs</a:t>
            </a:r>
            <a:endParaRPr lang="en-CA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0242" y="6505599"/>
            <a:ext cx="2707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 smtClean="0"/>
              <a:t>morgueFILE</a:t>
            </a:r>
            <a:r>
              <a:rPr lang="en-CA" sz="1400" dirty="0" smtClean="0"/>
              <a:t>: </a:t>
            </a:r>
            <a:r>
              <a:rPr lang="en-CA" sz="1400" dirty="0"/>
              <a:t>http://mrg.bz/qiruOY</a:t>
            </a:r>
          </a:p>
        </p:txBody>
      </p:sp>
    </p:spTree>
    <p:extLst>
      <p:ext uri="{BB962C8B-B14F-4D97-AF65-F5344CB8AC3E}">
        <p14:creationId xmlns:p14="http://schemas.microsoft.com/office/powerpoint/2010/main" val="214991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27384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011" y="5542186"/>
            <a:ext cx="1646845" cy="11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182146"/>
            <a:ext cx="720080" cy="11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406" y="908720"/>
            <a:ext cx="5165898" cy="90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15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jcavana2\AppData\Local\Microsoft\Windows\Temporary Internet Files\Content.IE5\1IK7S7XE\file00016228687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0192" y="6453336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 smtClean="0">
                <a:solidFill>
                  <a:schemeClr val="bg1"/>
                </a:solidFill>
              </a:rPr>
              <a:t>morgueFILE</a:t>
            </a:r>
            <a:r>
              <a:rPr lang="en-CA" sz="1400" dirty="0" smtClean="0">
                <a:solidFill>
                  <a:schemeClr val="bg1"/>
                </a:solidFill>
              </a:rPr>
              <a:t>: http</a:t>
            </a:r>
            <a:r>
              <a:rPr lang="en-CA" sz="1400" dirty="0">
                <a:solidFill>
                  <a:schemeClr val="bg1"/>
                </a:solidFill>
              </a:rPr>
              <a:t>://mrg.bz/ndjhrs</a:t>
            </a:r>
          </a:p>
        </p:txBody>
      </p:sp>
    </p:spTree>
    <p:extLst>
      <p:ext uri="{BB962C8B-B14F-4D97-AF65-F5344CB8AC3E}">
        <p14:creationId xmlns:p14="http://schemas.microsoft.com/office/powerpoint/2010/main" val="302107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en-CA" b="1" dirty="0" smtClean="0">
                <a:solidFill>
                  <a:schemeClr val="accent5">
                    <a:lumMod val="75000"/>
                  </a:schemeClr>
                </a:solidFill>
              </a:rPr>
              <a:t> few links</a:t>
            </a:r>
            <a:endParaRPr lang="en-C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257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b="1" dirty="0" smtClean="0"/>
              <a:t>uOttawa Library website: </a:t>
            </a:r>
            <a:r>
              <a:rPr lang="en-CA" dirty="0" smtClean="0">
                <a:hlinkClick r:id="rId3"/>
              </a:rPr>
              <a:t>http://www.biblio.uottawa.ca/html/index.jsp?lang=en</a:t>
            </a: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b="1" dirty="0" smtClean="0"/>
              <a:t>Test version of our survey:</a:t>
            </a:r>
          </a:p>
          <a:p>
            <a:pPr marL="0" indent="0">
              <a:buNone/>
            </a:pPr>
            <a:r>
              <a:rPr lang="en-CA" dirty="0" smtClean="0">
                <a:hlinkClick r:id="rId4"/>
              </a:rPr>
              <a:t>http://tinyurl.com/uOttawa-iPad-survey</a:t>
            </a: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b="1" dirty="0" smtClean="0"/>
              <a:t>iPad </a:t>
            </a:r>
            <a:r>
              <a:rPr lang="en-CA" b="1" dirty="0" err="1" smtClean="0"/>
              <a:t>LibGuide</a:t>
            </a:r>
            <a:r>
              <a:rPr lang="en-CA" b="1" dirty="0" smtClean="0"/>
              <a:t>:</a:t>
            </a:r>
          </a:p>
          <a:p>
            <a:pPr marL="0" indent="0">
              <a:buNone/>
            </a:pPr>
            <a:r>
              <a:rPr lang="en-CA" dirty="0" smtClean="0">
                <a:hlinkClick r:id="rId5"/>
              </a:rPr>
              <a:t>http://uottawa.ca.libguides.com/ipad-en</a:t>
            </a: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b="1" dirty="0" smtClean="0"/>
              <a:t>Google Sites Project page: </a:t>
            </a:r>
          </a:p>
          <a:p>
            <a:pPr marL="0" indent="0">
              <a:buNone/>
            </a:pPr>
            <a:r>
              <a:rPr lang="en-CA" dirty="0" smtClean="0">
                <a:hlinkClick r:id="rId6"/>
              </a:rPr>
              <a:t>http://tinyurl.com/uOttawa-iPad-project-site</a:t>
            </a:r>
            <a:endParaRPr lang="en-CA" dirty="0" smtClean="0"/>
          </a:p>
          <a:p>
            <a:pPr marL="0" indent="0">
              <a:buNone/>
            </a:pPr>
            <a:r>
              <a:rPr lang="en-CA" dirty="0"/>
              <a:t/>
            </a:r>
            <a:br>
              <a:rPr lang="en-CA" dirty="0"/>
            </a:b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3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050" name="Picture 2" descr="C:\Users\jcavana2\AppData\Local\Microsoft\Windows\Temporary Internet Files\Content.IE5\03NJS9VE\file00088497436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1219399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>
                <a:solidFill>
                  <a:schemeClr val="bg1"/>
                </a:solidFill>
              </a:rPr>
              <a:t>q</a:t>
            </a:r>
            <a:r>
              <a:rPr lang="en-CA" sz="4400" dirty="0" smtClean="0">
                <a:solidFill>
                  <a:schemeClr val="bg1"/>
                </a:solidFill>
              </a:rPr>
              <a:t>uestions?</a:t>
            </a:r>
            <a:endParaRPr lang="en-CA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9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101</Words>
  <Application>Microsoft Office PowerPoint</Application>
  <PresentationFormat>On-screen Show (4:3)</PresentationFormat>
  <Paragraphs>33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few links</vt:lpstr>
      <vt:lpstr>PowerPoint Presentation</vt:lpstr>
    </vt:vector>
  </TitlesOfParts>
  <Company>University of Ottawa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COE Support</dc:creator>
  <cp:lastModifiedBy>COE Support</cp:lastModifiedBy>
  <cp:revision>85</cp:revision>
  <cp:lastPrinted>2012-10-11T14:06:46Z</cp:lastPrinted>
  <dcterms:created xsi:type="dcterms:W3CDTF">2012-09-25T14:18:16Z</dcterms:created>
  <dcterms:modified xsi:type="dcterms:W3CDTF">2012-10-11T16:19:56Z</dcterms:modified>
</cp:coreProperties>
</file>